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2385-1F3B-4969-9F8A-90D5FEEDB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EB2894-81D4-4558-A696-1C69179D3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7A9EA-A34F-4EE7-BB14-593023256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D1B8B-C27C-42FC-9549-7858036C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47C70-1C9D-4C67-A167-49FE427EC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4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23702-6795-49DF-8BA4-F7286FD94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52519-434D-449C-B975-E7E147409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7F70E-885D-4857-B66F-3115C8754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CF82E-124D-43C4-82CA-62BADD76F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29AEF-E2BB-4A39-8542-43EB6A91B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2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581FFE-2E12-45DE-B303-C6A3E7EB0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99CF07-F187-4FF7-863F-A705FEDA9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A5BF1-72DE-481D-8CE6-5D1C5218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32B9A-C3DF-4089-82A1-040E4FF2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F1C0B-D375-45CD-AAED-57016480E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7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C0902-AA41-43FC-9208-47AF2C7C5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CBEDB-18FB-4DCF-9E92-DE85C7186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22FAD-56CA-4732-AD6E-D6B4088A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B7F3D-0153-4B07-8D89-DF7F7590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C740C-C204-4B2D-A469-28F3A7D25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0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D47A8-5F04-4E02-A6B2-E80E04007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FF83E-A0A2-4766-AFCF-8084F91CC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3DBD2-5697-432C-BA63-19C5B728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4D189-8EE6-4130-A7B7-3861A387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9D41D-7F19-4290-869C-773FB6B0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06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1EC3-B8E8-4BB5-BC94-319B89F85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8D791-4BDB-4E42-9A64-BC1BAC101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10114-4BEC-49EA-93C4-55AB41E4D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664E9-1575-44EC-B988-174B1697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5E4D5-A286-4B19-B6A0-012891AE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313C0-D592-48C6-A574-93D0D67B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6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8D303-3621-4388-94F2-86F4A3440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844AF-7C3B-46F4-A546-0B846F2A4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ABA6D-9362-44AE-9B4D-77BAFA4AA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516D71-F1F0-4F6C-93CF-892B2C77E7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6AAD4D-4B6D-4273-A084-6BA2B41A83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6FBAE3-8FCE-4028-83F8-229F29E01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058707-5086-44C9-B58A-128133FCA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0651BF-46BA-4A21-B788-0FF94C543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FB9E-7773-4672-845E-9AEF7EA0A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7774CE-534F-44AC-86C4-16929701B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9C6B02-84F5-4184-9FBC-07B1FC309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74CBD-D2EA-463F-BC47-856CEA6D3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69B955-3D13-4ADE-BA01-B1CB5F2A3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08A1B0-98E5-4B73-A420-46FCC67C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DF108-5130-4F2F-9861-7F880D1A7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6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581F2-8621-49DD-86D8-D4E88F77B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DB580-50E8-4D28-914A-42AF7CAEB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D2B67F-180C-4BC4-8DEC-46A61AFA9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2B192-8ED5-4B04-95B4-1B3A84BDE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3A152-AB58-4FAF-96C7-B1EFF43E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F971-BB7F-47E0-9430-2DA9A3F9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3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99491-DE9E-481B-B845-6CA68FF0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FABBF-C6C9-4DD9-91C5-8334EE33A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2CA547-076D-4C81-AE4D-29D97B97A5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6C37B-51A5-4727-A799-58F53F0E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C5758-ECFE-4FC0-993F-7E62C2F4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3150-11C7-4DB1-9923-7F95E7AA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1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116AF2-492B-48C4-B8D9-76EA4664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AE638-4A12-4BF7-8977-6441BF557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A7936-BD8F-4307-B94A-69287F9098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08CB2-3160-48DC-89EE-72FE34D33625}" type="datetimeFigureOut">
              <a:rPr lang="en-US" smtClean="0"/>
              <a:t>12/06/2023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71D07-C1B1-458E-8830-BAE4D2B84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EBF2B-119C-4A2B-B4BD-DA8A208FE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6AA9D-BD1D-4429-B44D-D33D78E2C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1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A1941C-2A09-44DA-A426-B6631E0E8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6343ADC-8CED-48EA-8430-F6766E6FB85E}"/>
              </a:ext>
            </a:extLst>
          </p:cNvPr>
          <p:cNvSpPr/>
          <p:nvPr/>
        </p:nvSpPr>
        <p:spPr>
          <a:xfrm>
            <a:off x="-1" y="2390872"/>
            <a:ext cx="12192001" cy="27392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THEO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1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4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2023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EA912F9-C76C-4872-935E-558D42AA8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021" y="270731"/>
            <a:ext cx="858919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SỞ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GIÁO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DỤC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ĐÀO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PHỐ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HỒ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CHÍ</a:t>
            </a:r>
            <a:r>
              <a:rPr lang="en-US" sz="3600" b="1" dirty="0">
                <a:solidFill>
                  <a:srgbClr val="17365D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MINH </a:t>
            </a:r>
            <a:endParaRPr kumimoji="0" lang="en-US" sz="8000" b="1" i="0" u="none" strike="noStrike" cap="none" normalizeH="0" baseline="0" dirty="0">
              <a:ln>
                <a:noFill/>
              </a:ln>
              <a:solidFill>
                <a:srgbClr val="17365D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TRUNG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TÂM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GDTX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TIẾNG</a:t>
            </a: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>
                <a:ln>
                  <a:noFill/>
                </a:ln>
                <a:solidFill>
                  <a:srgbClr val="17365D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HOA</a:t>
            </a:r>
            <a:endParaRPr kumimoji="0" lang="en-US" sz="3600" b="1" i="0" u="none" strike="noStrike" cap="none" normalizeH="0" baseline="0" dirty="0">
              <a:ln>
                <a:noFill/>
              </a:ln>
              <a:solidFill>
                <a:srgbClr val="17365D"/>
              </a:solidFill>
              <a:effectLst/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60A6F6-7DB8-4DAD-9C76-00E63F77D6E9}"/>
              </a:ext>
            </a:extLst>
          </p:cNvPr>
          <p:cNvSpPr/>
          <p:nvPr/>
        </p:nvSpPr>
        <p:spPr>
          <a:xfrm>
            <a:off x="0" y="5473809"/>
            <a:ext cx="12192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“</a:t>
            </a:r>
            <a:r>
              <a:rPr lang="en-US" sz="6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6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60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60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”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8EF26E-3E2F-4A26-AFBE-EA3066E357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59" y="371179"/>
            <a:ext cx="1553430" cy="155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2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2023-06-10T06:50:34Z</dcterms:created>
  <dcterms:modified xsi:type="dcterms:W3CDTF">2023-06-12T01:27:46Z</dcterms:modified>
</cp:coreProperties>
</file>